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911F8-29C6-4662-A5CE-957DDB5B8B99}" v="10" dt="2025-01-06T00:46:48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ping Gong" userId="94a6d169-255b-495b-b190-ebd252ab19dc" providerId="ADAL" clId="{3F6911F8-29C6-4662-A5CE-957DDB5B8B99}"/>
    <pc:docChg chg="undo custSel addSld delSld modSld">
      <pc:chgData name="Xiping Gong" userId="94a6d169-255b-495b-b190-ebd252ab19dc" providerId="ADAL" clId="{3F6911F8-29C6-4662-A5CE-957DDB5B8B99}" dt="2025-01-06T00:47:40.891" v="317" actId="20577"/>
      <pc:docMkLst>
        <pc:docMk/>
      </pc:docMkLst>
      <pc:sldChg chg="new del">
        <pc:chgData name="Xiping Gong" userId="94a6d169-255b-495b-b190-ebd252ab19dc" providerId="ADAL" clId="{3F6911F8-29C6-4662-A5CE-957DDB5B8B99}" dt="2025-01-05T17:18:28.117" v="2" actId="47"/>
        <pc:sldMkLst>
          <pc:docMk/>
          <pc:sldMk cId="3285327680" sldId="256"/>
        </pc:sldMkLst>
      </pc:sldChg>
      <pc:sldChg chg="addSp modSp new mod">
        <pc:chgData name="Xiping Gong" userId="94a6d169-255b-495b-b190-ebd252ab19dc" providerId="ADAL" clId="{3F6911F8-29C6-4662-A5CE-957DDB5B8B99}" dt="2025-01-05T17:19:30.367" v="6" actId="1076"/>
        <pc:sldMkLst>
          <pc:docMk/>
          <pc:sldMk cId="3651828477" sldId="257"/>
        </pc:sldMkLst>
        <pc:picChg chg="add mod">
          <ac:chgData name="Xiping Gong" userId="94a6d169-255b-495b-b190-ebd252ab19dc" providerId="ADAL" clId="{3F6911F8-29C6-4662-A5CE-957DDB5B8B99}" dt="2025-01-05T17:19:30.367" v="6" actId="1076"/>
          <ac:picMkLst>
            <pc:docMk/>
            <pc:sldMk cId="3651828477" sldId="257"/>
            <ac:picMk id="2" creationId="{9607BBAB-29DF-1449-74E9-70584B907973}"/>
          </ac:picMkLst>
        </pc:picChg>
      </pc:sldChg>
      <pc:sldChg chg="addSp modSp new mod">
        <pc:chgData name="Xiping Gong" userId="94a6d169-255b-495b-b190-ebd252ab19dc" providerId="ADAL" clId="{3F6911F8-29C6-4662-A5CE-957DDB5B8B99}" dt="2025-01-05T17:39:55.020" v="12" actId="1076"/>
        <pc:sldMkLst>
          <pc:docMk/>
          <pc:sldMk cId="758981586" sldId="258"/>
        </pc:sldMkLst>
        <pc:picChg chg="add mod">
          <ac:chgData name="Xiping Gong" userId="94a6d169-255b-495b-b190-ebd252ab19dc" providerId="ADAL" clId="{3F6911F8-29C6-4662-A5CE-957DDB5B8B99}" dt="2025-01-05T17:39:55.020" v="12" actId="1076"/>
          <ac:picMkLst>
            <pc:docMk/>
            <pc:sldMk cId="758981586" sldId="258"/>
            <ac:picMk id="3" creationId="{37DDFA8A-D6AF-D4CB-DD3E-ADAE51BE7846}"/>
          </ac:picMkLst>
        </pc:picChg>
      </pc:sldChg>
      <pc:sldChg chg="addSp modSp new mod">
        <pc:chgData name="Xiping Gong" userId="94a6d169-255b-495b-b190-ebd252ab19dc" providerId="ADAL" clId="{3F6911F8-29C6-4662-A5CE-957DDB5B8B99}" dt="2025-01-05T18:48:54.640" v="255" actId="20577"/>
        <pc:sldMkLst>
          <pc:docMk/>
          <pc:sldMk cId="301835361" sldId="259"/>
        </pc:sldMkLst>
        <pc:spChg chg="add mod">
          <ac:chgData name="Xiping Gong" userId="94a6d169-255b-495b-b190-ebd252ab19dc" providerId="ADAL" clId="{3F6911F8-29C6-4662-A5CE-957DDB5B8B99}" dt="2025-01-05T18:42:46.894" v="183" actId="14100"/>
          <ac:spMkLst>
            <pc:docMk/>
            <pc:sldMk cId="301835361" sldId="259"/>
            <ac:spMk id="4" creationId="{76B5256B-1AB2-FB81-5A43-4872A02B317D}"/>
          </ac:spMkLst>
        </pc:spChg>
        <pc:spChg chg="add mod">
          <ac:chgData name="Xiping Gong" userId="94a6d169-255b-495b-b190-ebd252ab19dc" providerId="ADAL" clId="{3F6911F8-29C6-4662-A5CE-957DDB5B8B99}" dt="2025-01-05T18:48:54.640" v="255" actId="20577"/>
          <ac:spMkLst>
            <pc:docMk/>
            <pc:sldMk cId="301835361" sldId="259"/>
            <ac:spMk id="6" creationId="{FCC54262-CC1B-9576-8D30-40027FF9D857}"/>
          </ac:spMkLst>
        </pc:spChg>
        <pc:spChg chg="add mod">
          <ac:chgData name="Xiping Gong" userId="94a6d169-255b-495b-b190-ebd252ab19dc" providerId="ADAL" clId="{3F6911F8-29C6-4662-A5CE-957DDB5B8B99}" dt="2025-01-05T18:48:12.252" v="251" actId="164"/>
          <ac:spMkLst>
            <pc:docMk/>
            <pc:sldMk cId="301835361" sldId="259"/>
            <ac:spMk id="7" creationId="{2B6CBF9D-4F29-CFE6-5C7A-50A0B92575BB}"/>
          </ac:spMkLst>
        </pc:spChg>
        <pc:spChg chg="add mod">
          <ac:chgData name="Xiping Gong" userId="94a6d169-255b-495b-b190-ebd252ab19dc" providerId="ADAL" clId="{3F6911F8-29C6-4662-A5CE-957DDB5B8B99}" dt="2025-01-05T18:48:12.252" v="251" actId="164"/>
          <ac:spMkLst>
            <pc:docMk/>
            <pc:sldMk cId="301835361" sldId="259"/>
            <ac:spMk id="8" creationId="{E4C90888-C0DD-AAF2-200E-9C4E142A1422}"/>
          </ac:spMkLst>
        </pc:spChg>
        <pc:grpChg chg="add mod">
          <ac:chgData name="Xiping Gong" userId="94a6d169-255b-495b-b190-ebd252ab19dc" providerId="ADAL" clId="{3F6911F8-29C6-4662-A5CE-957DDB5B8B99}" dt="2025-01-05T18:48:12.252" v="251" actId="164"/>
          <ac:grpSpMkLst>
            <pc:docMk/>
            <pc:sldMk cId="301835361" sldId="259"/>
            <ac:grpSpMk id="9" creationId="{15C69665-EEF1-B50B-31E2-8DFF69A8FC2B}"/>
          </ac:grpSpMkLst>
        </pc:grpChg>
        <pc:picChg chg="add mod">
          <ac:chgData name="Xiping Gong" userId="94a6d169-255b-495b-b190-ebd252ab19dc" providerId="ADAL" clId="{3F6911F8-29C6-4662-A5CE-957DDB5B8B99}" dt="2025-01-05T18:48:12.252" v="251" actId="164"/>
          <ac:picMkLst>
            <pc:docMk/>
            <pc:sldMk cId="301835361" sldId="259"/>
            <ac:picMk id="2" creationId="{2485A5DF-2AC5-B29B-972A-6CDCAA9A0709}"/>
          </ac:picMkLst>
        </pc:picChg>
        <pc:picChg chg="add mod">
          <ac:chgData name="Xiping Gong" userId="94a6d169-255b-495b-b190-ebd252ab19dc" providerId="ADAL" clId="{3F6911F8-29C6-4662-A5CE-957DDB5B8B99}" dt="2025-01-05T18:48:12.252" v="251" actId="164"/>
          <ac:picMkLst>
            <pc:docMk/>
            <pc:sldMk cId="301835361" sldId="259"/>
            <ac:picMk id="3" creationId="{CD476C45-1718-0E0A-715D-EE9A7DE0A626}"/>
          </ac:picMkLst>
        </pc:picChg>
      </pc:sldChg>
      <pc:sldChg chg="addSp modSp new mod">
        <pc:chgData name="Xiping Gong" userId="94a6d169-255b-495b-b190-ebd252ab19dc" providerId="ADAL" clId="{3F6911F8-29C6-4662-A5CE-957DDB5B8B99}" dt="2025-01-06T00:47:40.891" v="317" actId="20577"/>
        <pc:sldMkLst>
          <pc:docMk/>
          <pc:sldMk cId="3666232248" sldId="260"/>
        </pc:sldMkLst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4" creationId="{E8507196-1F9D-E7B0-76A7-F53C9DBB3143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5" creationId="{0B6911D9-8E98-E676-2BF8-FBD96DB13F28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7" creationId="{40985E19-41C0-A1F4-FEF8-E674B88D1CEC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18" creationId="{FFBB63A4-91E4-600C-FBFA-4A3FDA666B64}"/>
          </ac:spMkLst>
        </pc:spChg>
        <pc:spChg chg="mod">
          <ac:chgData name="Xiping Gong" userId="94a6d169-255b-495b-b190-ebd252ab19dc" providerId="ADAL" clId="{3F6911F8-29C6-4662-A5CE-957DDB5B8B99}" dt="2025-01-06T00:47:40.891" v="317" actId="20577"/>
          <ac:spMkLst>
            <pc:docMk/>
            <pc:sldMk cId="3666232248" sldId="260"/>
            <ac:spMk id="20" creationId="{C2D379EC-DD87-49F2-0A06-6170503303A7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2" creationId="{003F0DB9-2BD3-A2E3-A8B0-4CDCB3168D04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3" creationId="{258F3974-F17C-C064-7F65-827980C613AC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5" creationId="{A837FDE1-CC89-4582-C31F-B59C94CC5BCB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6" creationId="{8E2A27FD-0A36-FDBF-EA97-345FBF82C1E1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7" creationId="{23967311-DCEC-2EED-AD99-F68F7E71EAAB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8" creationId="{16D31E82-635A-06FC-2153-808539743B1F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29" creationId="{D1D21EC5-8960-9CE1-EE2C-7585FA10502F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1" creationId="{2B24EE93-CEEE-0223-641F-150EC571AE32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2" creationId="{78E63B82-8C8B-AA4C-BFFA-4F0CA5194D00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3" creationId="{787AE1B3-FF10-5F8C-4863-30882F3DF129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4" creationId="{6F397E09-2B9A-BD1C-A544-036369E48251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5" creationId="{1462DEAA-03F2-5986-6446-31E89C0C29BC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6" creationId="{BA224214-8FEE-5C35-3A33-13B5CB6856C9}"/>
          </ac:spMkLst>
        </pc:spChg>
        <pc:spChg chg="mod">
          <ac:chgData name="Xiping Gong" userId="94a6d169-255b-495b-b190-ebd252ab19dc" providerId="ADAL" clId="{3F6911F8-29C6-4662-A5CE-957DDB5B8B99}" dt="2025-01-06T00:46:48.117" v="257"/>
          <ac:spMkLst>
            <pc:docMk/>
            <pc:sldMk cId="3666232248" sldId="260"/>
            <ac:spMk id="37" creationId="{AA80EF6D-6F27-CF03-9F27-432CB2372B61}"/>
          </ac:spMkLst>
        </pc:spChg>
        <pc:grpChg chg="add mod">
          <ac:chgData name="Xiping Gong" userId="94a6d169-255b-495b-b190-ebd252ab19dc" providerId="ADAL" clId="{3F6911F8-29C6-4662-A5CE-957DDB5B8B99}" dt="2025-01-06T00:46:48.117" v="257"/>
          <ac:grpSpMkLst>
            <pc:docMk/>
            <pc:sldMk cId="3666232248" sldId="260"/>
            <ac:grpSpMk id="2" creationId="{293A681B-F2E7-0993-3722-183BDFFDA304}"/>
          </ac:grpSpMkLst>
        </pc:grpChg>
        <pc:grpChg chg="mod">
          <ac:chgData name="Xiping Gong" userId="94a6d169-255b-495b-b190-ebd252ab19dc" providerId="ADAL" clId="{3F6911F8-29C6-4662-A5CE-957DDB5B8B99}" dt="2025-01-06T00:46:48.117" v="257"/>
          <ac:grpSpMkLst>
            <pc:docMk/>
            <pc:sldMk cId="3666232248" sldId="260"/>
            <ac:grpSpMk id="6" creationId="{6FB15D39-9EA4-DC6B-8B1C-DE47410AD432}"/>
          </ac:grpSpMkLst>
        </pc:grpChg>
        <pc:grpChg chg="mod">
          <ac:chgData name="Xiping Gong" userId="94a6d169-255b-495b-b190-ebd252ab19dc" providerId="ADAL" clId="{3F6911F8-29C6-4662-A5CE-957DDB5B8B99}" dt="2025-01-06T00:46:48.117" v="257"/>
          <ac:grpSpMkLst>
            <pc:docMk/>
            <pc:sldMk cId="3666232248" sldId="260"/>
            <ac:grpSpMk id="14" creationId="{F3451D9E-3EDC-951B-1165-F7A14E58F724}"/>
          </ac:grpSpMkLst>
        </pc:grpChg>
        <pc:grpChg chg="mod">
          <ac:chgData name="Xiping Gong" userId="94a6d169-255b-495b-b190-ebd252ab19dc" providerId="ADAL" clId="{3F6911F8-29C6-4662-A5CE-957DDB5B8B99}" dt="2025-01-06T00:46:48.117" v="257"/>
          <ac:grpSpMkLst>
            <pc:docMk/>
            <pc:sldMk cId="3666232248" sldId="260"/>
            <ac:grpSpMk id="19" creationId="{EA5BAE7A-7ACE-20D7-E9BF-D48385A842C6}"/>
          </ac:grpSpMkLst>
        </pc:grpChg>
        <pc:grpChg chg="mod">
          <ac:chgData name="Xiping Gong" userId="94a6d169-255b-495b-b190-ebd252ab19dc" providerId="ADAL" clId="{3F6911F8-29C6-4662-A5CE-957DDB5B8B99}" dt="2025-01-06T00:46:48.117" v="257"/>
          <ac:grpSpMkLst>
            <pc:docMk/>
            <pc:sldMk cId="3666232248" sldId="260"/>
            <ac:grpSpMk id="30" creationId="{8358E9DB-72B2-A234-A5D2-3B54C3F1A0E2}"/>
          </ac:grpSpMkLst>
        </pc:grpChg>
        <pc:graphicFrameChg chg="mod">
          <ac:chgData name="Xiping Gong" userId="94a6d169-255b-495b-b190-ebd252ab19dc" providerId="ADAL" clId="{3F6911F8-29C6-4662-A5CE-957DDB5B8B99}" dt="2025-01-06T00:46:48.117" v="257"/>
          <ac:graphicFrameMkLst>
            <pc:docMk/>
            <pc:sldMk cId="3666232248" sldId="260"/>
            <ac:graphicFrameMk id="21" creationId="{1715BBC9-BB74-B69A-4613-B7868C4CE109}"/>
          </ac:graphicFrameMkLst>
        </pc:graphicFrame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3" creationId="{8023334D-F632-F34C-4761-496986FE353D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8" creationId="{5C944CF9-A055-B060-007F-93298BDED261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9" creationId="{BE259FC5-1430-6CBC-149A-50F481C4187A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10" creationId="{DB8615D4-8004-9C57-64E6-07E0EB915702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11" creationId="{3FCDC47A-6D40-A851-C360-845A5858B6A4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12" creationId="{1E3B21CC-2F65-8A92-2CEF-72AF4825AAF0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13" creationId="{39DA51A1-CADF-6B8F-69FE-F7B2CAF73FA8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17" creationId="{213BA147-ACFA-7AFD-9C53-DD9011A4E618}"/>
          </ac:picMkLst>
        </pc:picChg>
        <pc:picChg chg="mod">
          <ac:chgData name="Xiping Gong" userId="94a6d169-255b-495b-b190-ebd252ab19dc" providerId="ADAL" clId="{3F6911F8-29C6-4662-A5CE-957DDB5B8B99}" dt="2025-01-06T00:46:48.117" v="257"/>
          <ac:picMkLst>
            <pc:docMk/>
            <pc:sldMk cId="3666232248" sldId="260"/>
            <ac:picMk id="24" creationId="{188D688C-E774-A99B-95B3-7D2AF8504D60}"/>
          </ac:picMkLst>
        </pc:picChg>
        <pc:cxnChg chg="mod">
          <ac:chgData name="Xiping Gong" userId="94a6d169-255b-495b-b190-ebd252ab19dc" providerId="ADAL" clId="{3F6911F8-29C6-4662-A5CE-957DDB5B8B99}" dt="2025-01-06T00:46:48.117" v="257"/>
          <ac:cxnSpMkLst>
            <pc:docMk/>
            <pc:sldMk cId="3666232248" sldId="260"/>
            <ac:cxnSpMk id="15" creationId="{105A31F9-4E6E-38C9-487F-DC6546F6363E}"/>
          </ac:cxnSpMkLst>
        </pc:cxnChg>
        <pc:cxnChg chg="mod">
          <ac:chgData name="Xiping Gong" userId="94a6d169-255b-495b-b190-ebd252ab19dc" providerId="ADAL" clId="{3F6911F8-29C6-4662-A5CE-957DDB5B8B99}" dt="2025-01-06T00:46:48.117" v="257"/>
          <ac:cxnSpMkLst>
            <pc:docMk/>
            <pc:sldMk cId="3666232248" sldId="260"/>
            <ac:cxnSpMk id="16" creationId="{864A866B-0885-BCC1-771B-48B520DB706C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G:\.shortcut-targets-by-id\1tCJGqOQ5hjjQ58fUO7EL_HSyTKieimci\Zhou's%20Lab\people\Xiping_Collaborator_2023%20Summer\Paper_PPDopt\Data%20-%20PPDopt_XG2410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04352580927385"/>
          <c:y val="6.4166666666666664E-2"/>
          <c:w val="0.79384798775153109"/>
          <c:h val="0.824401356080489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'Abstract Figure'!$D$11</c:f>
              <c:strCache>
                <c:ptCount val="1"/>
                <c:pt idx="0">
                  <c:v>PPD-Based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78-497E-AD7D-A8E1945CA71C}"/>
              </c:ext>
            </c:extLst>
          </c:dPt>
          <c:errBars>
            <c:errBarType val="both"/>
            <c:errValType val="cust"/>
            <c:noEndCap val="0"/>
            <c:plus>
              <c:numRef>
                <c:f>'Abstract Figure'!$D$18:$D$20</c:f>
                <c:numCache>
                  <c:formatCode>General</c:formatCode>
                  <c:ptCount val="3"/>
                  <c:pt idx="0">
                    <c:v>1.4035087719298289</c:v>
                  </c:pt>
                  <c:pt idx="1">
                    <c:v>1.1427710592806419</c:v>
                  </c:pt>
                  <c:pt idx="2">
                    <c:v>3.9385040867591568</c:v>
                  </c:pt>
                </c:numCache>
              </c:numRef>
            </c:plus>
            <c:minus>
              <c:numRef>
                <c:f>'Abstract Figure'!$D$18:$D$20</c:f>
                <c:numCache>
                  <c:formatCode>General</c:formatCode>
                  <c:ptCount val="3"/>
                  <c:pt idx="0">
                    <c:v>1.4035087719298289</c:v>
                  </c:pt>
                  <c:pt idx="1">
                    <c:v>1.1427710592806419</c:v>
                  </c:pt>
                  <c:pt idx="2">
                    <c:v>3.9385040867591568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Figure'!$C$12:$C$14</c:f>
              <c:strCache>
                <c:ptCount val="3"/>
                <c:pt idx="0">
                  <c:v>TPC</c:v>
                </c:pt>
                <c:pt idx="1">
                  <c:v>DPPH</c:v>
                </c:pt>
                <c:pt idx="2">
                  <c:v>ABTS</c:v>
                </c:pt>
              </c:strCache>
            </c:strRef>
          </c:cat>
          <c:val>
            <c:numRef>
              <c:f>'Abstract Figure'!$D$12:$D$14</c:f>
              <c:numCache>
                <c:formatCode>General</c:formatCode>
                <c:ptCount val="3"/>
                <c:pt idx="0">
                  <c:v>89.122807017543863</c:v>
                </c:pt>
                <c:pt idx="1">
                  <c:v>91.974297894801182</c:v>
                </c:pt>
                <c:pt idx="2">
                  <c:v>83.684451561645162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78-497E-AD7D-A8E1945CA71C}"/>
            </c:ext>
          </c:extLst>
        </c:ser>
        <c:ser>
          <c:idx val="1"/>
          <c:order val="1"/>
          <c:tx>
            <c:strRef>
              <c:f>'Abstract Figure'!$E$11</c:f>
              <c:strCache>
                <c:ptCount val="1"/>
                <c:pt idx="0">
                  <c:v>Water-Based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'Abstract Figure'!$E$18:$E$20</c:f>
                <c:numCache>
                  <c:formatCode>General</c:formatCode>
                  <c:ptCount val="3"/>
                  <c:pt idx="0">
                    <c:v>2.6875146884388448</c:v>
                  </c:pt>
                  <c:pt idx="1">
                    <c:v>1.0734794319927163</c:v>
                  </c:pt>
                  <c:pt idx="2">
                    <c:v>7.0953947264997419</c:v>
                  </c:pt>
                </c:numCache>
              </c:numRef>
            </c:plus>
            <c:minus>
              <c:numRef>
                <c:f>'Abstract Figure'!$E$18:$E$20</c:f>
                <c:numCache>
                  <c:formatCode>General</c:formatCode>
                  <c:ptCount val="3"/>
                  <c:pt idx="0">
                    <c:v>2.6875146884388448</c:v>
                  </c:pt>
                  <c:pt idx="1">
                    <c:v>1.0734794319927163</c:v>
                  </c:pt>
                  <c:pt idx="2">
                    <c:v>7.0953947264997419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Figure'!$C$12:$C$14</c:f>
              <c:strCache>
                <c:ptCount val="3"/>
                <c:pt idx="0">
                  <c:v>TPC</c:v>
                </c:pt>
                <c:pt idx="1">
                  <c:v>DPPH</c:v>
                </c:pt>
                <c:pt idx="2">
                  <c:v>ABTS</c:v>
                </c:pt>
              </c:strCache>
            </c:strRef>
          </c:cat>
          <c:val>
            <c:numRef>
              <c:f>'Abstract Figure'!$E$12:$E$14</c:f>
              <c:numCache>
                <c:formatCode>General</c:formatCode>
                <c:ptCount val="3"/>
                <c:pt idx="0">
                  <c:v>48.421052631578945</c:v>
                </c:pt>
                <c:pt idx="1">
                  <c:v>25.012300086959755</c:v>
                </c:pt>
                <c:pt idx="2">
                  <c:v>29.552445918331344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78-497E-AD7D-A8E1945CA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5"/>
        <c:overlap val="-27"/>
        <c:axId val="713422463"/>
        <c:axId val="713410463"/>
      </c:barChart>
      <c:catAx>
        <c:axId val="713422463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13410463"/>
        <c:crosses val="autoZero"/>
        <c:auto val="1"/>
        <c:lblAlgn val="ctr"/>
        <c:lblOffset val="100"/>
        <c:noMultiLvlLbl val="0"/>
      </c:catAx>
      <c:valAx>
        <c:axId val="713410463"/>
        <c:scaling>
          <c:orientation val="minMax"/>
          <c:max val="1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Remaining (%)</a:t>
                </a:r>
              </a:p>
            </c:rich>
          </c:tx>
          <c:layout>
            <c:manualLayout>
              <c:xMode val="edge"/>
              <c:yMode val="edge"/>
              <c:x val="1.9389763779527551E-3"/>
              <c:y val="0.28114720034995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13422463"/>
        <c:crosses val="autoZero"/>
        <c:crossBetween val="between"/>
        <c:min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2363954505686782E-2"/>
          <c:y val="5.8911417322834649E-2"/>
          <c:w val="0.86464960629921261"/>
          <c:h val="0.10682917760279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0.47153</cdr:x>
      <cdr:y>0.16944</cdr:y>
    </cdr:from>
    <cdr:to>
      <cdr:x>0.59602</cdr:x>
      <cdr:y>0.23562</cdr:y>
    </cdr:to>
    <cdr:sp macro="" textlink="">
      <cdr:nvSpPr>
        <cdr:cNvPr id="2" name="TextBox 65">
          <a:extLst xmlns:a="http://schemas.openxmlformats.org/drawingml/2006/main">
            <a:ext uri="{FF2B5EF4-FFF2-40B4-BE49-F238E27FC236}">
              <a16:creationId xmlns:a16="http://schemas.microsoft.com/office/drawing/2014/main" id="{9D6DFD18-5ABA-D152-76A8-68034187A811}"/>
            </a:ext>
          </a:extLst>
        </cdr:cNvPr>
        <cdr:cNvSpPr txBox="1"/>
      </cdr:nvSpPr>
      <cdr:spPr>
        <a:xfrm xmlns:a="http://schemas.openxmlformats.org/drawingml/2006/main">
          <a:off x="2155825" y="774700"/>
          <a:ext cx="569180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3.7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0.56135</cdr:x>
      <cdr:y>0.629</cdr:y>
    </cdr:from>
    <cdr:to>
      <cdr:x>0.68585</cdr:x>
      <cdr:y>0.69518</cdr:y>
    </cdr:to>
    <cdr:sp macro="" textlink="">
      <cdr:nvSpPr>
        <cdr:cNvPr id="3" name="TextBox 67">
          <a:extLst xmlns:a="http://schemas.openxmlformats.org/drawingml/2006/main">
            <a:ext uri="{FF2B5EF4-FFF2-40B4-BE49-F238E27FC236}">
              <a16:creationId xmlns:a16="http://schemas.microsoft.com/office/drawing/2014/main" id="{6E27793C-CA9C-940A-F208-916572976BD3}"/>
            </a:ext>
          </a:extLst>
        </cdr:cNvPr>
        <cdr:cNvSpPr txBox="1"/>
      </cdr:nvSpPr>
      <cdr:spPr>
        <a:xfrm xmlns:a="http://schemas.openxmlformats.org/drawingml/2006/main">
          <a:off x="2566506" y="2875804"/>
          <a:ext cx="569180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0.74017</cdr:x>
      <cdr:y>0.20069</cdr:y>
    </cdr:from>
    <cdr:to>
      <cdr:x>0.89007</cdr:x>
      <cdr:y>0.26687</cdr:y>
    </cdr:to>
    <cdr:sp macro="" textlink="">
      <cdr:nvSpPr>
        <cdr:cNvPr id="4" name="TextBox 6">
          <a:extLst xmlns:a="http://schemas.openxmlformats.org/drawingml/2006/main">
            <a:ext uri="{FF2B5EF4-FFF2-40B4-BE49-F238E27FC236}">
              <a16:creationId xmlns:a16="http://schemas.microsoft.com/office/drawing/2014/main" id="{0E0C9AB9-7789-DFEB-0BFE-C2446438487D}"/>
            </a:ext>
          </a:extLst>
        </cdr:cNvPr>
        <cdr:cNvSpPr txBox="1"/>
      </cdr:nvSpPr>
      <cdr:spPr>
        <a:xfrm xmlns:a="http://schemas.openxmlformats.org/drawingml/2006/main">
          <a:off x="3384059" y="917575"/>
          <a:ext cx="685339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2.8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0.82284</cdr:x>
      <cdr:y>0.55694</cdr:y>
    </cdr:from>
    <cdr:to>
      <cdr:x>0.93542</cdr:x>
      <cdr:y>0.62312</cdr:y>
    </cdr:to>
    <cdr:sp macro="" textlink="">
      <cdr:nvSpPr>
        <cdr:cNvPr id="5" name="TextBox 7">
          <a:extLst xmlns:a="http://schemas.openxmlformats.org/drawingml/2006/main">
            <a:ext uri="{FF2B5EF4-FFF2-40B4-BE49-F238E27FC236}">
              <a16:creationId xmlns:a16="http://schemas.microsoft.com/office/drawing/2014/main" id="{38679057-5B68-3233-8CF5-3B83A13EECAB}"/>
            </a:ext>
          </a:extLst>
        </cdr:cNvPr>
        <cdr:cNvSpPr txBox="1"/>
      </cdr:nvSpPr>
      <cdr:spPr>
        <a:xfrm xmlns:a="http://schemas.openxmlformats.org/drawingml/2006/main">
          <a:off x="3762020" y="2546350"/>
          <a:ext cx="514705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BB7E-F508-194B-6B57-11F4F9E22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8D17C-B183-4C31-2FB4-02351545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7388-698C-7EED-BD9A-4B6FE6EF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32D45-478C-49E7-236B-3005BB09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44EE-46A9-4A22-6E60-4B152040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2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E524-DCB0-A95F-FD74-7517B776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4CC07-2655-1F9D-88A9-E8D47B72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840DC-D542-70B1-2FB4-F5AE3686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8832-A7D7-B0AC-C9E2-91986A57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5410-6111-380F-BF1E-64C3F675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2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B9B9F-021C-442F-05AA-96F1D7DC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EC8DA-6062-5EF8-AA27-9E9C26A17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FBAE-E238-2A00-A5DE-F994F5DA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E2CA-4515-9947-F136-0919A1EC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3F971-4629-3ED9-13F1-3A479D84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34C2-613D-D4F5-12E6-43DB26FE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FF80-6EB0-F6CB-6B55-B9966B3E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D413A-181E-B93C-D1DA-C1EFA030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EF357-8A67-F29A-3CEE-D93DAA9D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011F-2187-745C-AC53-CE60D70A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E270-D0A8-9644-2835-A2CDB46F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C087D-B78A-CF62-0A21-C00320562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243EF-81C7-7DAE-0D1D-04679BDB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011C-F142-45F5-6F8D-C5FE19DD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4D64B-9E37-89BD-0EE2-A04CA629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4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EB-9014-05AB-8478-B5D19E73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17ED-6DB5-0D28-ACBE-01674A268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F5AC-4D8D-F576-8A46-B5ADC7F34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8287-C255-AB20-490C-41464704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98C79-0851-A520-9F18-59F3EF7D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4DBC7-0309-1482-4418-0E3B8AA4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6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3527-EE60-13AD-3A88-9D72A215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F0A27-53E0-34C7-1C27-C3591C5C4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A6CD8-C8B5-3774-68EA-E75015942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8793E-B97A-9656-681F-1275F7C9B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32FB3-C4CC-6162-51D5-28C6E5510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7B908-4F7D-38D7-80B5-5EB397A0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76BF0-0260-EEC4-E78E-A3BC18ED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CDBF1-3D8F-C090-EF98-5143C5FB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A9C2-3326-813C-844C-AFEE5E81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8E925-4D4A-0CFF-8110-EB310A38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1A26D-445C-5EC3-D329-9D46A630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BC90F-5D7F-B335-954C-C9922E94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2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3D200-DC83-27F5-5F68-08119C74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AF17F-86EB-5157-CBAE-60886B9A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871DA-0F9D-3EEE-210F-A7209B25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0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1AC2-C43C-7015-F9E2-E55C8FB0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14D18-4CF5-5F6C-B4C8-BD6A102E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6C17-437C-4244-01E3-C0A5DE781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57CAB-0696-2A57-EAD1-E8C5E14D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94E37-998B-6948-BD21-4811AA6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F9B07-4B75-5067-DCBC-48D74B8F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451-0060-A9CA-6D1A-F761CBA3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A44D4-D303-51B8-846B-3AE190FE0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D3C80-3D97-3140-5BBB-348A8C1F6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2784-51E1-4360-FCB1-89E05EE8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3BF24-19C0-0B2A-866F-BB76A2D7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A220D-CFB9-5854-7E68-C4527439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7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4CCD1-C2B2-A3B5-2F51-175D14E1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0743-E179-BF57-596A-27D70CB6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1B83D-6514-4F5C-6C0C-DFDC11777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C4E76C-324B-41F2-ACB7-87F13E9E2E38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A3F89-023C-8C55-F3DB-DDB9275DD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895AA-E7BA-1E95-6842-4AEFB02C2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CD7AC-153E-43B4-9E96-A3194C8CE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3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7BBAB-29DF-1449-74E9-70584B90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69" y="567891"/>
            <a:ext cx="6946232" cy="52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front of a sign&#10;&#10;Description automatically generated">
            <a:extLst>
              <a:ext uri="{FF2B5EF4-FFF2-40B4-BE49-F238E27FC236}">
                <a16:creationId xmlns:a16="http://schemas.microsoft.com/office/drawing/2014/main" id="{37DDFA8A-D6AF-D4CB-DD3E-ADAE51BE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5" y="530837"/>
            <a:ext cx="6368716" cy="35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8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5256B-1AB2-FB81-5A43-4872A02B317D}"/>
              </a:ext>
            </a:extLst>
          </p:cNvPr>
          <p:cNvSpPr txBox="1"/>
          <p:nvPr/>
        </p:nvSpPr>
        <p:spPr>
          <a:xfrm>
            <a:off x="1633763" y="4346957"/>
            <a:ext cx="77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marks my first successful experiment in formulating curcumin-infused milk.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C69665-EEF1-B50B-31E2-8DFF69A8FC2B}"/>
              </a:ext>
            </a:extLst>
          </p:cNvPr>
          <p:cNvGrpSpPr/>
          <p:nvPr/>
        </p:nvGrpSpPr>
        <p:grpSpPr>
          <a:xfrm>
            <a:off x="1654123" y="1283369"/>
            <a:ext cx="7772048" cy="2903621"/>
            <a:chOff x="1654123" y="1283369"/>
            <a:chExt cx="7772048" cy="29036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85A5DF-2AC5-B29B-972A-6CDCAA9A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6189" y="1283369"/>
              <a:ext cx="3869982" cy="29036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476C45-1718-0E0A-715D-EE9A7DE0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123" y="1283369"/>
              <a:ext cx="3869982" cy="290362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54262-CC1B-9576-8D30-40027FF9D857}"/>
                </a:ext>
              </a:extLst>
            </p:cNvPr>
            <p:cNvSpPr txBox="1"/>
            <p:nvPr/>
          </p:nvSpPr>
          <p:spPr>
            <a:xfrm>
              <a:off x="1654123" y="1283369"/>
              <a:ext cx="14901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12/03/2023</a:t>
              </a:r>
              <a:endParaRPr lang="en-US" b="1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6CBF9D-4F29-CFE6-5C7A-50A0B92575BB}"/>
                </a:ext>
              </a:extLst>
            </p:cNvPr>
            <p:cNvSpPr txBox="1"/>
            <p:nvPr/>
          </p:nvSpPr>
          <p:spPr>
            <a:xfrm>
              <a:off x="5632940" y="3519692"/>
              <a:ext cx="2069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Crystalline curcumin + Milk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0888-C0DD-AAF2-200E-9C4E142A1422}"/>
                </a:ext>
              </a:extLst>
            </p:cNvPr>
            <p:cNvSpPr txBox="1"/>
            <p:nvPr/>
          </p:nvSpPr>
          <p:spPr>
            <a:xfrm>
              <a:off x="7491180" y="3523703"/>
              <a:ext cx="1806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pH-treated curcumin + Milk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83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A681B-F2E7-0993-3722-183BDFFDA304}"/>
              </a:ext>
            </a:extLst>
          </p:cNvPr>
          <p:cNvGrpSpPr/>
          <p:nvPr/>
        </p:nvGrpSpPr>
        <p:grpSpPr>
          <a:xfrm>
            <a:off x="923336" y="1143000"/>
            <a:ext cx="9047895" cy="4612734"/>
            <a:chOff x="923336" y="1143000"/>
            <a:chExt cx="9047895" cy="46127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23334D-F632-F34C-4761-496986FE3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457" y="1861416"/>
              <a:ext cx="1215105" cy="1215105"/>
            </a:xfrm>
            <a:prstGeom prst="rect">
              <a:avLst/>
            </a:prstGeom>
          </p:spPr>
        </p:pic>
        <p:sp>
          <p:nvSpPr>
            <p:cNvPr id="4" name="Google Shape;112;p32">
              <a:extLst>
                <a:ext uri="{FF2B5EF4-FFF2-40B4-BE49-F238E27FC236}">
                  <a16:creationId xmlns:a16="http://schemas.microsoft.com/office/drawing/2014/main" id="{E8507196-1F9D-E7B0-76A7-F53C9DBB3143}"/>
                </a:ext>
              </a:extLst>
            </p:cNvPr>
            <p:cNvSpPr txBox="1"/>
            <p:nvPr/>
          </p:nvSpPr>
          <p:spPr>
            <a:xfrm>
              <a:off x="3645225" y="1559816"/>
              <a:ext cx="87223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Acid</a:t>
              </a:r>
              <a:endParaRPr sz="14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5" name="Google Shape;113;p32">
              <a:extLst>
                <a:ext uri="{FF2B5EF4-FFF2-40B4-BE49-F238E27FC236}">
                  <a16:creationId xmlns:a16="http://schemas.microsoft.com/office/drawing/2014/main" id="{0B6911D9-8E98-E676-2BF8-FBD96DB13F28}"/>
                </a:ext>
              </a:extLst>
            </p:cNvPr>
            <p:cNvSpPr txBox="1"/>
            <p:nvPr/>
          </p:nvSpPr>
          <p:spPr>
            <a:xfrm>
              <a:off x="2928069" y="1559817"/>
              <a:ext cx="93673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Alkali</a:t>
              </a:r>
              <a:endParaRPr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grpSp>
          <p:nvGrpSpPr>
            <p:cNvPr id="6" name="Google Shape;99;p32">
              <a:extLst>
                <a:ext uri="{FF2B5EF4-FFF2-40B4-BE49-F238E27FC236}">
                  <a16:creationId xmlns:a16="http://schemas.microsoft.com/office/drawing/2014/main" id="{6FB15D39-9EA4-DC6B-8B1C-DE47410AD432}"/>
                </a:ext>
              </a:extLst>
            </p:cNvPr>
            <p:cNvGrpSpPr/>
            <p:nvPr/>
          </p:nvGrpSpPr>
          <p:grpSpPr>
            <a:xfrm>
              <a:off x="2657483" y="4002378"/>
              <a:ext cx="2182483" cy="721563"/>
              <a:chOff x="1397577" y="3796953"/>
              <a:chExt cx="2182483" cy="721563"/>
            </a:xfrm>
          </p:grpSpPr>
          <p:sp>
            <p:nvSpPr>
              <p:cNvPr id="29" name="Google Shape;100;p32">
                <a:extLst>
                  <a:ext uri="{FF2B5EF4-FFF2-40B4-BE49-F238E27FC236}">
                    <a16:creationId xmlns:a16="http://schemas.microsoft.com/office/drawing/2014/main" id="{D1D21EC5-8960-9CE1-EE2C-7585FA10502F}"/>
                  </a:ext>
                </a:extLst>
              </p:cNvPr>
              <p:cNvSpPr/>
              <p:nvPr/>
            </p:nvSpPr>
            <p:spPr>
              <a:xfrm>
                <a:off x="1397577" y="3796953"/>
                <a:ext cx="2182483" cy="721563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  <p:grpSp>
            <p:nvGrpSpPr>
              <p:cNvPr id="30" name="Google Shape;101;p32">
                <a:extLst>
                  <a:ext uri="{FF2B5EF4-FFF2-40B4-BE49-F238E27FC236}">
                    <a16:creationId xmlns:a16="http://schemas.microsoft.com/office/drawing/2014/main" id="{8358E9DB-72B2-A234-A5D2-3B54C3F1A0E2}"/>
                  </a:ext>
                </a:extLst>
              </p:cNvPr>
              <p:cNvGrpSpPr/>
              <p:nvPr/>
            </p:nvGrpSpPr>
            <p:grpSpPr>
              <a:xfrm>
                <a:off x="1970361" y="3988856"/>
                <a:ext cx="843576" cy="471079"/>
                <a:chOff x="3200994" y="3262663"/>
                <a:chExt cx="843576" cy="471079"/>
              </a:xfrm>
            </p:grpSpPr>
            <p:sp>
              <p:nvSpPr>
                <p:cNvPr id="31" name="Google Shape;102;p32">
                  <a:extLst>
                    <a:ext uri="{FF2B5EF4-FFF2-40B4-BE49-F238E27FC236}">
                      <a16:creationId xmlns:a16="http://schemas.microsoft.com/office/drawing/2014/main" id="{2B24EE93-CEEE-0223-641F-150EC571AE32}"/>
                    </a:ext>
                  </a:extLst>
                </p:cNvPr>
                <p:cNvSpPr/>
                <p:nvPr/>
              </p:nvSpPr>
              <p:spPr>
                <a:xfrm>
                  <a:off x="3579962" y="3519577"/>
                  <a:ext cx="224287" cy="18978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2" name="Google Shape;103;p32">
                  <a:extLst>
                    <a:ext uri="{FF2B5EF4-FFF2-40B4-BE49-F238E27FC236}">
                      <a16:creationId xmlns:a16="http://schemas.microsoft.com/office/drawing/2014/main" id="{78E63B82-8C8B-AA4C-BFFA-4F0CA5194D00}"/>
                    </a:ext>
                  </a:extLst>
                </p:cNvPr>
                <p:cNvSpPr/>
                <p:nvPr/>
              </p:nvSpPr>
              <p:spPr>
                <a:xfrm rot="2084038">
                  <a:off x="3739954" y="3471977"/>
                  <a:ext cx="45719" cy="86263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3" name="Google Shape;104;p32">
                  <a:extLst>
                    <a:ext uri="{FF2B5EF4-FFF2-40B4-BE49-F238E27FC236}">
                      <a16:creationId xmlns:a16="http://schemas.microsoft.com/office/drawing/2014/main" id="{787AE1B3-FF10-5F8C-4863-30882F3DF129}"/>
                    </a:ext>
                  </a:extLst>
                </p:cNvPr>
                <p:cNvSpPr txBox="1"/>
                <p:nvPr/>
              </p:nvSpPr>
              <p:spPr>
                <a:xfrm>
                  <a:off x="3200994" y="3472132"/>
                  <a:ext cx="380232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Off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4" name="Google Shape;105;p32">
                  <a:extLst>
                    <a:ext uri="{FF2B5EF4-FFF2-40B4-BE49-F238E27FC236}">
                      <a16:creationId xmlns:a16="http://schemas.microsoft.com/office/drawing/2014/main" id="{6F397E09-2B9A-BD1C-A544-036369E48251}"/>
                    </a:ext>
                  </a:extLst>
                </p:cNvPr>
                <p:cNvSpPr txBox="1"/>
                <p:nvPr/>
              </p:nvSpPr>
              <p:spPr>
                <a:xfrm>
                  <a:off x="3404446" y="3308410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1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5" name="Google Shape;106;p32">
                  <a:extLst>
                    <a:ext uri="{FF2B5EF4-FFF2-40B4-BE49-F238E27FC236}">
                      <a16:creationId xmlns:a16="http://schemas.microsoft.com/office/drawing/2014/main" id="{1462DEAA-03F2-5986-6446-31E89C0C29BC}"/>
                    </a:ext>
                  </a:extLst>
                </p:cNvPr>
                <p:cNvSpPr txBox="1"/>
                <p:nvPr/>
              </p:nvSpPr>
              <p:spPr>
                <a:xfrm>
                  <a:off x="3549051" y="3262663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2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6" name="Google Shape;107;p32">
                  <a:extLst>
                    <a:ext uri="{FF2B5EF4-FFF2-40B4-BE49-F238E27FC236}">
                      <a16:creationId xmlns:a16="http://schemas.microsoft.com/office/drawing/2014/main" id="{BA224214-8FEE-5C35-3A33-13B5CB6856C9}"/>
                    </a:ext>
                  </a:extLst>
                </p:cNvPr>
                <p:cNvSpPr txBox="1"/>
                <p:nvPr/>
              </p:nvSpPr>
              <p:spPr>
                <a:xfrm>
                  <a:off x="3701034" y="3285536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3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7" name="Google Shape;108;p32">
                  <a:extLst>
                    <a:ext uri="{FF2B5EF4-FFF2-40B4-BE49-F238E27FC236}">
                      <a16:creationId xmlns:a16="http://schemas.microsoft.com/office/drawing/2014/main" id="{AA80EF6D-6F27-CF03-9F27-432CB2372B61}"/>
                    </a:ext>
                  </a:extLst>
                </p:cNvPr>
                <p:cNvSpPr txBox="1"/>
                <p:nvPr/>
              </p:nvSpPr>
              <p:spPr>
                <a:xfrm>
                  <a:off x="3789372" y="3449810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4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</p:grpSp>
        <p:sp>
          <p:nvSpPr>
            <p:cNvPr id="7" name="Google Shape;109;p32">
              <a:extLst>
                <a:ext uri="{FF2B5EF4-FFF2-40B4-BE49-F238E27FC236}">
                  <a16:creationId xmlns:a16="http://schemas.microsoft.com/office/drawing/2014/main" id="{40985E19-41C0-A1F4-FEF8-E674B88D1CEC}"/>
                </a:ext>
              </a:extLst>
            </p:cNvPr>
            <p:cNvSpPr/>
            <p:nvPr/>
          </p:nvSpPr>
          <p:spPr>
            <a:xfrm>
              <a:off x="3225661" y="3306171"/>
              <a:ext cx="1095555" cy="871268"/>
            </a:xfrm>
            <a:prstGeom prst="flowChartMagneticDisk">
              <a:avLst/>
            </a:prstGeom>
            <a:solidFill>
              <a:srgbClr val="FFF2C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pic>
          <p:nvPicPr>
            <p:cNvPr id="8" name="Google Shape;110;p32">
              <a:extLst>
                <a:ext uri="{FF2B5EF4-FFF2-40B4-BE49-F238E27FC236}">
                  <a16:creationId xmlns:a16="http://schemas.microsoft.com/office/drawing/2014/main" id="{5C944CF9-A055-B060-007F-93298BDED26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3665" y="3941657"/>
              <a:ext cx="539543" cy="103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14;p32">
              <a:extLst>
                <a:ext uri="{FF2B5EF4-FFF2-40B4-BE49-F238E27FC236}">
                  <a16:creationId xmlns:a16="http://schemas.microsoft.com/office/drawing/2014/main" id="{BE259FC5-1430-6CBC-149A-50F481C418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30530" y="3636047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15;p32">
              <a:extLst>
                <a:ext uri="{FF2B5EF4-FFF2-40B4-BE49-F238E27FC236}">
                  <a16:creationId xmlns:a16="http://schemas.microsoft.com/office/drawing/2014/main" id="{DB8615D4-8004-9C57-64E6-07E0EB91570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79257" y="3672978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6;p32">
              <a:extLst>
                <a:ext uri="{FF2B5EF4-FFF2-40B4-BE49-F238E27FC236}">
                  <a16:creationId xmlns:a16="http://schemas.microsoft.com/office/drawing/2014/main" id="{3FCDC47A-6D40-A851-C360-845A5858B6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2881" y="3693621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7;p32">
              <a:extLst>
                <a:ext uri="{FF2B5EF4-FFF2-40B4-BE49-F238E27FC236}">
                  <a16:creationId xmlns:a16="http://schemas.microsoft.com/office/drawing/2014/main" id="{1E3B21CC-2F65-8A92-2CEF-72AF4825AAF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4929" y="3881708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8;p32">
              <a:extLst>
                <a:ext uri="{FF2B5EF4-FFF2-40B4-BE49-F238E27FC236}">
                  <a16:creationId xmlns:a16="http://schemas.microsoft.com/office/drawing/2014/main" id="{39DA51A1-CADF-6B8F-69FE-F7B2CAF73FA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25848" y="3891569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451D9E-3EDC-951B-1165-F7A14E58F724}"/>
                </a:ext>
              </a:extLst>
            </p:cNvPr>
            <p:cNvGrpSpPr/>
            <p:nvPr/>
          </p:nvGrpSpPr>
          <p:grpSpPr>
            <a:xfrm>
              <a:off x="3173434" y="1953928"/>
              <a:ext cx="632819" cy="1013889"/>
              <a:chOff x="768892" y="2155529"/>
              <a:chExt cx="632819" cy="101388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88D688C-E774-A99B-95B3-7D2AF8504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48" t="9157" r="21743" b="8796"/>
              <a:stretch/>
            </p:blipFill>
            <p:spPr>
              <a:xfrm>
                <a:off x="768892" y="2155529"/>
                <a:ext cx="632819" cy="1013889"/>
              </a:xfrm>
              <a:prstGeom prst="rect">
                <a:avLst/>
              </a:prstGeom>
            </p:spPr>
          </p:pic>
          <p:sp>
            <p:nvSpPr>
              <p:cNvPr id="25" name="Google Shape;809;p46">
                <a:extLst>
                  <a:ext uri="{FF2B5EF4-FFF2-40B4-BE49-F238E27FC236}">
                    <a16:creationId xmlns:a16="http://schemas.microsoft.com/office/drawing/2014/main" id="{A837FDE1-CC89-4582-C31F-B59C94CC5BCB}"/>
                  </a:ext>
                </a:extLst>
              </p:cNvPr>
              <p:cNvSpPr/>
              <p:nvPr/>
            </p:nvSpPr>
            <p:spPr>
              <a:xfrm rot="15843956">
                <a:off x="1025459" y="2759859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6" name="Google Shape;810;p46">
                <a:extLst>
                  <a:ext uri="{FF2B5EF4-FFF2-40B4-BE49-F238E27FC236}">
                    <a16:creationId xmlns:a16="http://schemas.microsoft.com/office/drawing/2014/main" id="{8E2A27FD-0A36-FDBF-EA97-345FBF82C1E1}"/>
                  </a:ext>
                </a:extLst>
              </p:cNvPr>
              <p:cNvSpPr/>
              <p:nvPr/>
            </p:nvSpPr>
            <p:spPr>
              <a:xfrm rot="15843956">
                <a:off x="943984" y="2794395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7" name="Google Shape;811;p46">
                <a:extLst>
                  <a:ext uri="{FF2B5EF4-FFF2-40B4-BE49-F238E27FC236}">
                    <a16:creationId xmlns:a16="http://schemas.microsoft.com/office/drawing/2014/main" id="{23967311-DCEC-2EED-AD99-F68F7E71EAAB}"/>
                  </a:ext>
                </a:extLst>
              </p:cNvPr>
              <p:cNvSpPr/>
              <p:nvPr/>
            </p:nvSpPr>
            <p:spPr>
              <a:xfrm rot="15843956">
                <a:off x="943983" y="2594742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8" name="Google Shape;812;p46">
                <a:extLst>
                  <a:ext uri="{FF2B5EF4-FFF2-40B4-BE49-F238E27FC236}">
                    <a16:creationId xmlns:a16="http://schemas.microsoft.com/office/drawing/2014/main" id="{16D31E82-635A-06FC-2153-808539743B1F}"/>
                  </a:ext>
                </a:extLst>
              </p:cNvPr>
              <p:cNvSpPr/>
              <p:nvPr/>
            </p:nvSpPr>
            <p:spPr>
              <a:xfrm rot="15843956">
                <a:off x="1047152" y="2574730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5A31F9-4E6E-38C9-487F-DC6546F6363E}"/>
                </a:ext>
              </a:extLst>
            </p:cNvPr>
            <p:cNvCxnSpPr/>
            <p:nvPr/>
          </p:nvCxnSpPr>
          <p:spPr>
            <a:xfrm>
              <a:off x="4061200" y="2933636"/>
              <a:ext cx="0" cy="31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4A866B-0885-BCC1-771B-48B520DB706C}"/>
                </a:ext>
              </a:extLst>
            </p:cNvPr>
            <p:cNvCxnSpPr/>
            <p:nvPr/>
          </p:nvCxnSpPr>
          <p:spPr>
            <a:xfrm>
              <a:off x="3459257" y="2950451"/>
              <a:ext cx="0" cy="31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3BA147-ACFA-7AFD-9C53-DD9011A4E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338" t="33166" r="27731" b="10667"/>
            <a:stretch/>
          </p:blipFill>
          <p:spPr>
            <a:xfrm>
              <a:off x="923336" y="1603012"/>
              <a:ext cx="1602491" cy="1324991"/>
            </a:xfrm>
            <a:prstGeom prst="rect">
              <a:avLst/>
            </a:prstGeom>
          </p:spPr>
        </p:pic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FBB63A4-91E4-600C-FBFA-4A3FDA666B64}"/>
                </a:ext>
              </a:extLst>
            </p:cNvPr>
            <p:cNvSpPr/>
            <p:nvPr/>
          </p:nvSpPr>
          <p:spPr>
            <a:xfrm>
              <a:off x="1992573" y="1355828"/>
              <a:ext cx="1437957" cy="247184"/>
            </a:xfrm>
            <a:prstGeom prst="curved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5BAE7A-7ACE-20D7-E9BF-D48385A842C6}"/>
                </a:ext>
              </a:extLst>
            </p:cNvPr>
            <p:cNvGrpSpPr/>
            <p:nvPr/>
          </p:nvGrpSpPr>
          <p:grpSpPr>
            <a:xfrm>
              <a:off x="5399231" y="1143000"/>
              <a:ext cx="4572000" cy="4572000"/>
              <a:chOff x="0" y="0"/>
              <a:chExt cx="4572000" cy="4572000"/>
            </a:xfrm>
          </p:grpSpPr>
          <p:graphicFrame>
            <p:nvGraphicFramePr>
              <p:cNvPr id="21" name="Chart 20">
                <a:extLst>
                  <a:ext uri="{FF2B5EF4-FFF2-40B4-BE49-F238E27FC236}">
                    <a16:creationId xmlns:a16="http://schemas.microsoft.com/office/drawing/2014/main" id="{1715BBC9-BB74-B69A-4613-B7868C4CE1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030898"/>
                  </p:ext>
                </p:extLst>
              </p:nvPr>
            </p:nvGraphicFramePr>
            <p:xfrm>
              <a:off x="0" y="0"/>
              <a:ext cx="4572000" cy="457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003F0DB9-2BD3-A2E3-A8B0-4CDCB3168D04}"/>
                  </a:ext>
                </a:extLst>
              </p:cNvPr>
              <p:cNvSpPr txBox="1"/>
              <p:nvPr/>
            </p:nvSpPr>
            <p:spPr>
              <a:xfrm>
                <a:off x="933451" y="852488"/>
                <a:ext cx="576709" cy="302558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1.8×</a:t>
                </a:r>
              </a:p>
            </p:txBody>
          </p:sp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258F3974-F17C-C064-7F65-827980C613AC}"/>
                  </a:ext>
                </a:extLst>
              </p:cNvPr>
              <p:cNvSpPr txBox="1"/>
              <p:nvPr/>
            </p:nvSpPr>
            <p:spPr>
              <a:xfrm>
                <a:off x="1361327" y="2077292"/>
                <a:ext cx="576709" cy="302558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1×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379EC-DD87-49F2-0A06-6170503303A7}"/>
                </a:ext>
              </a:extLst>
            </p:cNvPr>
            <p:cNvSpPr txBox="1"/>
            <p:nvPr/>
          </p:nvSpPr>
          <p:spPr>
            <a:xfrm>
              <a:off x="1205427" y="4832404"/>
              <a:ext cx="3814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pH-driven (PPD) method for developing peanut skin-powered foods via an alkali-acid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23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56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Xiping Gong</dc:creator>
  <cp:lastModifiedBy>Xiping Gong</cp:lastModifiedBy>
  <cp:revision>1</cp:revision>
  <dcterms:created xsi:type="dcterms:W3CDTF">2025-01-05T17:18:20Z</dcterms:created>
  <dcterms:modified xsi:type="dcterms:W3CDTF">2025-01-06T00:47:47Z</dcterms:modified>
</cp:coreProperties>
</file>